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8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4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0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6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1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6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1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9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0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9D6C-0B4F-440B-A8DD-106F24F4613E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50C0-59AD-4AC9-B8C8-CC5432D5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8901752" cy="6180621"/>
          </a:xfrm>
        </p:spPr>
      </p:pic>
    </p:spTree>
    <p:extLst>
      <p:ext uri="{BB962C8B-B14F-4D97-AF65-F5344CB8AC3E}">
        <p14:creationId xmlns:p14="http://schemas.microsoft.com/office/powerpoint/2010/main" val="13088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ar-IQ" sz="3200" dirty="0" smtClean="0"/>
              <a:t>تحول وتكون معدن </a:t>
            </a:r>
            <a:r>
              <a:rPr lang="ar-IQ" sz="3200" dirty="0" err="1" smtClean="0"/>
              <a:t>المونتموريلونايت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943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/>
              <a:t>1- التحول من </a:t>
            </a:r>
            <a:r>
              <a:rPr lang="ar-IQ" sz="2800" dirty="0" err="1" smtClean="0"/>
              <a:t>المايكا</a:t>
            </a: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2- التكون من معدن </a:t>
            </a:r>
            <a:r>
              <a:rPr lang="ar-IQ" sz="2800" dirty="0" err="1" smtClean="0"/>
              <a:t>الكلورايت</a:t>
            </a: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3- تكون </a:t>
            </a:r>
            <a:r>
              <a:rPr lang="ar-IQ" sz="2800" dirty="0" err="1" smtClean="0"/>
              <a:t>المونتموريلونايت</a:t>
            </a:r>
            <a:r>
              <a:rPr lang="ar-IQ" sz="2800" dirty="0" smtClean="0"/>
              <a:t> </a:t>
            </a:r>
            <a:r>
              <a:rPr lang="ar-IQ" sz="2800" dirty="0" err="1" smtClean="0"/>
              <a:t>بيدولوجيا</a:t>
            </a:r>
            <a:endParaRPr lang="ar-IQ" sz="2800" dirty="0" smtClean="0"/>
          </a:p>
          <a:p>
            <a:pPr marL="0" indent="0" algn="ctr">
              <a:buNone/>
            </a:pPr>
            <a:r>
              <a:rPr lang="ar-IQ" sz="2800" dirty="0" smtClean="0"/>
              <a:t>المواصفات العامة للمعدن</a:t>
            </a:r>
          </a:p>
          <a:p>
            <a:pPr marL="0" indent="0" algn="r">
              <a:buNone/>
            </a:pPr>
            <a:r>
              <a:rPr lang="ar-IQ" sz="2800" dirty="0" smtClean="0"/>
              <a:t>1-السعه </a:t>
            </a:r>
            <a:r>
              <a:rPr lang="ar-IQ" sz="2800" dirty="0" err="1" smtClean="0"/>
              <a:t>التبادليه</a:t>
            </a:r>
            <a:r>
              <a:rPr lang="ar-IQ" sz="2800" dirty="0" smtClean="0"/>
              <a:t> </a:t>
            </a:r>
            <a:r>
              <a:rPr lang="ar-IQ" sz="2800" dirty="0" err="1" smtClean="0"/>
              <a:t>عاليه</a:t>
            </a:r>
            <a:r>
              <a:rPr lang="ar-IQ" sz="2800" dirty="0" smtClean="0"/>
              <a:t> بحدود110سنتي مول\كغم نتيجة الاحلال المتماثل</a:t>
            </a:r>
          </a:p>
          <a:p>
            <a:pPr marL="0" indent="0" algn="r">
              <a:buNone/>
            </a:pPr>
            <a:r>
              <a:rPr lang="ar-IQ" sz="2800" dirty="0" smtClean="0"/>
              <a:t>2-خاصية التثبيت وتمتاز مجموعة </a:t>
            </a:r>
            <a:r>
              <a:rPr lang="ar-IQ" sz="2800" dirty="0" err="1" smtClean="0"/>
              <a:t>السمكتايت</a:t>
            </a:r>
            <a:r>
              <a:rPr lang="ar-IQ" sz="2800" dirty="0" smtClean="0"/>
              <a:t> بتثبيت بعض الايونات وخاصة البوتاسيوم </a:t>
            </a:r>
          </a:p>
          <a:p>
            <a:pPr marL="0" indent="0" algn="ctr">
              <a:buNone/>
            </a:pPr>
            <a:r>
              <a:rPr lang="ar-IQ" sz="2800" dirty="0" smtClean="0"/>
              <a:t>طرق التشخيص</a:t>
            </a:r>
          </a:p>
          <a:p>
            <a:pPr marL="0" indent="0" algn="r">
              <a:buNone/>
            </a:pPr>
            <a:r>
              <a:rPr lang="ar-IQ" sz="2800" dirty="0" smtClean="0"/>
              <a:t>1-طريقة </a:t>
            </a:r>
            <a:r>
              <a:rPr lang="ar-IQ" sz="2800" dirty="0" err="1" smtClean="0"/>
              <a:t>الاشعه</a:t>
            </a:r>
            <a:r>
              <a:rPr lang="ar-IQ" sz="2800" dirty="0" smtClean="0"/>
              <a:t> </a:t>
            </a:r>
            <a:r>
              <a:rPr lang="ar-IQ" sz="2800" dirty="0" err="1" smtClean="0"/>
              <a:t>السينيه</a:t>
            </a:r>
            <a:r>
              <a:rPr lang="ar-IQ" sz="2800" dirty="0" smtClean="0"/>
              <a:t>: يكون الحيود </a:t>
            </a:r>
            <a:r>
              <a:rPr lang="ar-IQ" sz="2800" dirty="0" err="1" smtClean="0"/>
              <a:t>الاوا</a:t>
            </a:r>
            <a:r>
              <a:rPr lang="ar-IQ" sz="2800" dirty="0" smtClean="0"/>
              <a:t> لهذه المعادن في </a:t>
            </a:r>
            <a:r>
              <a:rPr lang="ar-IQ" sz="2800" dirty="0" err="1" smtClean="0"/>
              <a:t>العينه</a:t>
            </a:r>
            <a:r>
              <a:rPr lang="ar-IQ" sz="2800" dirty="0" smtClean="0"/>
              <a:t> </a:t>
            </a:r>
            <a:r>
              <a:rPr lang="ar-IQ" sz="2800" dirty="0" err="1" smtClean="0"/>
              <a:t>المجففه</a:t>
            </a:r>
            <a:r>
              <a:rPr lang="ar-IQ" sz="2800" dirty="0" smtClean="0"/>
              <a:t> هوائيا بحدود من 10 الى 20 اما في العينات </a:t>
            </a:r>
            <a:r>
              <a:rPr lang="ar-IQ" sz="2800" dirty="0" err="1" smtClean="0"/>
              <a:t>المشبعه</a:t>
            </a:r>
            <a:r>
              <a:rPr lang="ar-IQ" sz="2800" dirty="0" smtClean="0"/>
              <a:t> </a:t>
            </a:r>
            <a:r>
              <a:rPr lang="ar-IQ" sz="2800" dirty="0" err="1" smtClean="0"/>
              <a:t>بالاثيلين</a:t>
            </a:r>
            <a:r>
              <a:rPr lang="ar-IQ" sz="2800" dirty="0" smtClean="0"/>
              <a:t> </a:t>
            </a:r>
            <a:r>
              <a:rPr lang="ar-IQ" sz="2800" dirty="0" err="1" smtClean="0"/>
              <a:t>كلايكول</a:t>
            </a:r>
            <a:r>
              <a:rPr lang="ar-IQ" sz="2800" dirty="0" smtClean="0"/>
              <a:t> يكون من 14 الى 15 او 17 </a:t>
            </a:r>
            <a:r>
              <a:rPr lang="ar-IQ" sz="2800" dirty="0" err="1" smtClean="0"/>
              <a:t>انكستروم</a:t>
            </a:r>
            <a:r>
              <a:rPr lang="ar-IQ" sz="2800" dirty="0" smtClean="0"/>
              <a:t> اما عند </a:t>
            </a:r>
            <a:r>
              <a:rPr lang="ar-IQ" sz="2800" dirty="0" err="1" smtClean="0"/>
              <a:t>التشبيع</a:t>
            </a:r>
            <a:r>
              <a:rPr lang="ar-IQ" sz="2800" dirty="0" smtClean="0"/>
              <a:t> بالبوتاسيوم فيعطي10انكستروم</a:t>
            </a:r>
          </a:p>
          <a:p>
            <a:pPr marL="0" indent="0" algn="r">
              <a:buNone/>
            </a:pPr>
            <a:endParaRPr lang="ar-IQ" sz="2800" dirty="0" smtClean="0"/>
          </a:p>
        </p:txBody>
      </p:sp>
    </p:spTree>
    <p:extLst>
      <p:ext uri="{BB962C8B-B14F-4D97-AF65-F5344CB8AC3E}">
        <p14:creationId xmlns:p14="http://schemas.microsoft.com/office/powerpoint/2010/main" val="15670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82" y="731837"/>
            <a:ext cx="4604982" cy="4525963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2000"/>
            <a:ext cx="460248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4008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IQ" sz="2800" dirty="0" smtClean="0"/>
              <a:t>2-التحليل الحراري التفاضلي :يعطي </a:t>
            </a:r>
            <a:r>
              <a:rPr lang="ar-IQ" sz="2800" dirty="0" err="1" smtClean="0"/>
              <a:t>المونتموريلونايت</a:t>
            </a:r>
            <a:r>
              <a:rPr lang="ar-IQ" sz="2800" dirty="0" smtClean="0"/>
              <a:t> تفاعلين داخليين الاول عند 150درجه </a:t>
            </a:r>
            <a:r>
              <a:rPr lang="ar-IQ" sz="2800" dirty="0" err="1" smtClean="0"/>
              <a:t>مئويه</a:t>
            </a:r>
            <a:r>
              <a:rPr lang="ar-IQ" sz="2800" dirty="0" smtClean="0"/>
              <a:t> والاخر عند550درجة مئوية ويوجد تفاعل خارجي عند850 </a:t>
            </a:r>
          </a:p>
          <a:p>
            <a:pPr marL="0" indent="0" algn="r">
              <a:buNone/>
            </a:pPr>
            <a:endParaRPr lang="ar-IQ" sz="2800" dirty="0"/>
          </a:p>
          <a:p>
            <a:pPr marL="0" indent="0" algn="r">
              <a:buNone/>
            </a:pPr>
            <a:endParaRPr lang="ar-IQ" sz="2800" dirty="0" smtClean="0"/>
          </a:p>
          <a:p>
            <a:pPr marL="0" indent="0" algn="r">
              <a:buNone/>
            </a:pPr>
            <a:endParaRPr lang="ar-IQ" sz="2800" dirty="0"/>
          </a:p>
          <a:p>
            <a:pPr marL="0" indent="0" algn="r">
              <a:buNone/>
            </a:pPr>
            <a:endParaRPr lang="ar-IQ" sz="2800" dirty="0" smtClean="0"/>
          </a:p>
          <a:p>
            <a:pPr marL="0" indent="0" algn="r">
              <a:buNone/>
            </a:pPr>
            <a:endParaRPr lang="en-US" sz="2800" dirty="0" smtClean="0"/>
          </a:p>
          <a:p>
            <a:pPr marL="0" indent="0" algn="r">
              <a:buNone/>
            </a:pPr>
            <a:endParaRPr lang="en-US" sz="2800" dirty="0"/>
          </a:p>
          <a:p>
            <a:pPr marL="0" indent="0" algn="r">
              <a:buNone/>
            </a:pPr>
            <a:endParaRPr lang="ar-IQ" sz="2800" dirty="0"/>
          </a:p>
          <a:p>
            <a:pPr marL="0" indent="0" algn="r">
              <a:buNone/>
            </a:pP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3- المجهر الالكتروني : يظهر في المجهر الالكتروني النافذ على شكل غمامه</a:t>
            </a:r>
            <a:endParaRPr lang="en-US" sz="28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43000"/>
            <a:ext cx="5257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عرض على الشاشة (3:4)‏</PresentationFormat>
  <Paragraphs>19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تحول وتكون معدن المونتموريلونايت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lenovo</cp:lastModifiedBy>
  <cp:revision>1</cp:revision>
  <dcterms:created xsi:type="dcterms:W3CDTF">2019-07-13T16:58:10Z</dcterms:created>
  <dcterms:modified xsi:type="dcterms:W3CDTF">2019-07-13T16:58:35Z</dcterms:modified>
</cp:coreProperties>
</file>